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70" r:id="rId4"/>
    <p:sldId id="259" r:id="rId5"/>
    <p:sldId id="265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282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44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62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97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04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99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9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30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48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7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86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2B12-6155-4B62-A737-250B86D9AAA7}" type="datetimeFigureOut">
              <a:rPr kumimoji="1" lang="ja-JP" altLang="en-US" smtClean="0"/>
              <a:t>2014/3/19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8A64-FBEE-450C-9B86-632B7D41F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65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4363" cy="71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66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4363" cy="71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77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4363" cy="71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5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4363" cy="71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4363" cy="712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23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</dc:creator>
  <cp:lastModifiedBy>ha</cp:lastModifiedBy>
  <cp:revision>2</cp:revision>
  <dcterms:created xsi:type="dcterms:W3CDTF">2014-03-14T04:36:15Z</dcterms:created>
  <dcterms:modified xsi:type="dcterms:W3CDTF">2014-03-18T17:34:34Z</dcterms:modified>
</cp:coreProperties>
</file>